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2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CB9A-707A-4A9C-A244-DA7CC06F4E81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DDA8B-03C5-4F46-BA01-7D00184A42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34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封面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DDA8B-03C5-4F46-BA01-7D00184A42A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38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DDA8B-03C5-4F46-BA01-7D00184A42A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76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篇名頁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DDA8B-03C5-4F46-BA01-7D00184A42A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08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邊框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DDA8B-03C5-4F46-BA01-7D00184A42A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30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ending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DDA8B-03C5-4F46-BA01-7D00184A42A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9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72000" y="2996952"/>
            <a:ext cx="3489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Adobe 黑体 Std R" pitchFamily="34" charset="-128"/>
                <a:ea typeface="Adobe 黑体 Std R" pitchFamily="34" charset="-128"/>
              </a:rPr>
              <a:t>論文標題位置</a:t>
            </a:r>
            <a:endParaRPr lang="zh-TW" altLang="en-US" sz="4000" dirty="0">
              <a:solidFill>
                <a:srgbClr val="FFFF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92080" y="393305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論文報告者</a:t>
            </a:r>
            <a:r>
              <a:rPr lang="zh-TW" altLang="en-US" sz="20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名字位置</a:t>
            </a:r>
            <a:endParaRPr lang="zh-TW" altLang="en-US" sz="2000" dirty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4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83568" y="2420888"/>
            <a:ext cx="1107996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目錄</a:t>
            </a:r>
            <a:endParaRPr lang="zh-TW" altLang="en-US" sz="600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5014" y="2373599"/>
            <a:ext cx="677108" cy="17257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contents</a:t>
            </a:r>
            <a:endParaRPr lang="zh-TW" altLang="en-US" sz="320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95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40921" y="2967335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篇名頁</a:t>
            </a:r>
            <a:endParaRPr lang="zh-TW" altLang="en-US" sz="5400" dirty="0">
              <a:solidFill>
                <a:srgbClr val="00206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111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4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1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</Words>
  <Application>Microsoft Office PowerPoint</Application>
  <PresentationFormat>如螢幕大小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Adobe 黑体 Std R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2021-03-26T02:42:46Z</dcterms:created>
  <dcterms:modified xsi:type="dcterms:W3CDTF">2021-03-26T13:47:40Z</dcterms:modified>
</cp:coreProperties>
</file>