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6" r:id="rId3"/>
    <p:sldId id="265" r:id="rId4"/>
    <p:sldId id="264" r:id="rId5"/>
    <p:sldId id="267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42CFC-1C52-477E-B1F5-D8EE1548D560}" type="datetimeFigureOut">
              <a:rPr lang="zh-TW" altLang="en-US" smtClean="0"/>
              <a:t>2025/3/24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2EC9D-F253-450E-A4AE-8D7C77FCA1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55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44C4E75-DE12-F2D7-32AC-F33746EB7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A86A8A5-65AA-D2BC-C84A-F334B58D8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420760" y="2199504"/>
            <a:ext cx="6057404" cy="186368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篇名頁</a:t>
            </a:r>
          </a:p>
        </p:txBody>
      </p:sp>
    </p:spTree>
    <p:extLst>
      <p:ext uri="{BB962C8B-B14F-4D97-AF65-F5344CB8AC3E}">
        <p14:creationId xmlns:p14="http://schemas.microsoft.com/office/powerpoint/2010/main" val="40529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456685C-9D27-7414-5D64-5DE7348B2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07524" y="327454"/>
            <a:ext cx="7939217" cy="5789141"/>
          </a:xfrm>
        </p:spPr>
        <p:txBody>
          <a:bodyPr anchor="t"/>
          <a:lstStyle/>
          <a:p>
            <a:r>
              <a:rPr lang="zh-TW" altLang="en-US" dirty="0"/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169557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235BE68-D38A-617A-B41C-90DB7617D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895600" y="402195"/>
            <a:ext cx="10515600" cy="1325563"/>
          </a:xfrm>
        </p:spPr>
        <p:txBody>
          <a:bodyPr/>
          <a:lstStyle/>
          <a:p>
            <a:r>
              <a:rPr lang="zh-TW" altLang="en-US" dirty="0"/>
              <a:t>內文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7D55-9862-4C1E-9AB8-6ABC367BC35C}" type="datetimeFigureOut">
              <a:rPr lang="zh-TW" altLang="en-US" smtClean="0"/>
              <a:t>2025/3/24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75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65FD52-4942-77B1-C3DA-1D314304B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7D55-9862-4C1E-9AB8-6ABC367BC35C}" type="datetimeFigureOut">
              <a:rPr lang="zh-TW" altLang="en-US" smtClean="0"/>
              <a:t>2025/3/24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66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39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solidFill>
                <a:srgbClr val="01406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826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solidFill>
                <a:srgbClr val="01406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937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0579" y="1072230"/>
            <a:ext cx="10515600" cy="1325563"/>
          </a:xfrm>
        </p:spPr>
        <p:txBody>
          <a:bodyPr/>
          <a:lstStyle/>
          <a:p>
            <a:endParaRPr lang="zh-TW" altLang="en-US" dirty="0">
              <a:solidFill>
                <a:srgbClr val="01406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60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52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宣翰</dc:creator>
  <cp:lastModifiedBy>user</cp:lastModifiedBy>
  <cp:revision>8</cp:revision>
  <dcterms:created xsi:type="dcterms:W3CDTF">2024-03-18T08:55:33Z</dcterms:created>
  <dcterms:modified xsi:type="dcterms:W3CDTF">2025-03-24T11:18:52Z</dcterms:modified>
</cp:coreProperties>
</file>