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zh-TW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25" d="100"/>
          <a:sy n="25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" y="0"/>
            <a:ext cx="32398955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76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36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4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80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45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89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93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84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19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02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DE0F-15B6-4226-8478-CE1E2D891061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FB10-A7C3-408B-B8B4-0DA7C00B4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6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d60710</dc:creator>
  <cp:lastModifiedBy>d60710</cp:lastModifiedBy>
  <cp:revision>1</cp:revision>
  <dcterms:created xsi:type="dcterms:W3CDTF">2026-04-07T07:24:54Z</dcterms:created>
  <dcterms:modified xsi:type="dcterms:W3CDTF">2026-04-07T07:27:32Z</dcterms:modified>
</cp:coreProperties>
</file>