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66" r:id="rId3"/>
    <p:sldId id="265" r:id="rId4"/>
    <p:sldId id="264" r:id="rId5"/>
    <p:sldId id="267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55" d="100"/>
          <a:sy n="55" d="100"/>
        </p:scale>
        <p:origin x="718" y="2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42CFC-1C52-477E-B1F5-D8EE1548D560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2EC9D-F253-450E-A4AE-8D7C77FCA1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55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7D55-9862-4C1E-9AB8-6ABC367BC35C}" type="datetimeFigureOut">
              <a:rPr lang="zh-TW" altLang="en-US" smtClean="0"/>
              <a:t>2026/4/10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56C-F960-4CEE-801E-EDA10894962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5C80F00-C1B4-DB7B-9E97-9AE6E60A25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3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BF3FFE0-EB7F-EB15-8195-C4F7BDC27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420760" y="2199504"/>
            <a:ext cx="6057404" cy="186368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篇名頁</a:t>
            </a:r>
          </a:p>
        </p:txBody>
      </p:sp>
    </p:spTree>
    <p:extLst>
      <p:ext uri="{BB962C8B-B14F-4D97-AF65-F5344CB8AC3E}">
        <p14:creationId xmlns:p14="http://schemas.microsoft.com/office/powerpoint/2010/main" val="405291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0D6447E-2ACE-B348-D06B-1D5005109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979161" y="1001028"/>
            <a:ext cx="7939217" cy="5288822"/>
          </a:xfrm>
        </p:spPr>
        <p:txBody>
          <a:bodyPr anchor="t"/>
          <a:lstStyle/>
          <a:p>
            <a:r>
              <a:rPr lang="zh-TW" altLang="en-US" dirty="0"/>
              <a:t>目錄</a:t>
            </a:r>
          </a:p>
        </p:txBody>
      </p:sp>
    </p:spTree>
    <p:extLst>
      <p:ext uri="{BB962C8B-B14F-4D97-AF65-F5344CB8AC3E}">
        <p14:creationId xmlns:p14="http://schemas.microsoft.com/office/powerpoint/2010/main" val="169557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073B581-413D-FAF0-920D-B921A7E36D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527785" y="1852612"/>
            <a:ext cx="10515600" cy="1325563"/>
          </a:xfrm>
        </p:spPr>
        <p:txBody>
          <a:bodyPr/>
          <a:lstStyle/>
          <a:p>
            <a:r>
              <a:rPr lang="zh-TW" altLang="en-US" dirty="0"/>
              <a:t>內文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7D55-9862-4C1E-9AB8-6ABC367BC35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56C-F960-4CEE-801E-EDA108949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75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17361F4-8696-140F-1620-EDD992952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7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C7D55-9862-4C1E-9AB8-6ABC367BC35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6F56C-F960-4CEE-801E-EDA108949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66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4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39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26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37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860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527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寬螢幕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宣翰</dc:creator>
  <cp:lastModifiedBy>林秉忠 LIN</cp:lastModifiedBy>
  <cp:revision>6</cp:revision>
  <dcterms:created xsi:type="dcterms:W3CDTF">2024-03-18T08:55:33Z</dcterms:created>
  <dcterms:modified xsi:type="dcterms:W3CDTF">2026-04-10T03:09:12Z</dcterms:modified>
</cp:coreProperties>
</file>