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0F4A-2106-4652-AD14-93CBC3EA37AF}" type="datetimeFigureOut">
              <a:rPr lang="zh-TW" altLang="en-US" smtClean="0"/>
              <a:t>2023/3/21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EB06-7696-470F-821F-615775079F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784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0F4A-2106-4652-AD14-93CBC3EA37AF}" type="datetimeFigureOut">
              <a:rPr lang="zh-TW" altLang="en-US" smtClean="0"/>
              <a:t>2023/3/21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EB06-7696-470F-821F-615775079F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943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0F4A-2106-4652-AD14-93CBC3EA37AF}" type="datetimeFigureOut">
              <a:rPr lang="zh-TW" altLang="en-US" smtClean="0"/>
              <a:t>2023/3/21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EB06-7696-470F-821F-615775079F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99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0F4A-2106-4652-AD14-93CBC3EA37AF}" type="datetimeFigureOut">
              <a:rPr lang="zh-TW" altLang="en-US" smtClean="0"/>
              <a:t>2023/3/21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EB06-7696-470F-821F-615775079F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364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0F4A-2106-4652-AD14-93CBC3EA37AF}" type="datetimeFigureOut">
              <a:rPr lang="zh-TW" altLang="en-US" smtClean="0"/>
              <a:t>2023/3/21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EB06-7696-470F-821F-615775079F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85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0F4A-2106-4652-AD14-93CBC3EA37AF}" type="datetimeFigureOut">
              <a:rPr lang="zh-TW" altLang="en-US" smtClean="0"/>
              <a:t>2023/3/21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EB06-7696-470F-821F-615775079F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60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0F4A-2106-4652-AD14-93CBC3EA37AF}" type="datetimeFigureOut">
              <a:rPr lang="zh-TW" altLang="en-US" smtClean="0"/>
              <a:t>2023/3/21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EB06-7696-470F-821F-615775079F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305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0F4A-2106-4652-AD14-93CBC3EA37AF}" type="datetimeFigureOut">
              <a:rPr lang="zh-TW" altLang="en-US" smtClean="0"/>
              <a:t>2023/3/21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EB06-7696-470F-821F-615775079F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632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0F4A-2106-4652-AD14-93CBC3EA37AF}" type="datetimeFigureOut">
              <a:rPr lang="zh-TW" altLang="en-US" smtClean="0"/>
              <a:t>2023/3/21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EB06-7696-470F-821F-615775079F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494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0F4A-2106-4652-AD14-93CBC3EA37AF}" type="datetimeFigureOut">
              <a:rPr lang="zh-TW" altLang="en-US" smtClean="0"/>
              <a:t>2023/3/21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EB06-7696-470F-821F-615775079F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2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0F4A-2106-4652-AD14-93CBC3EA37AF}" type="datetimeFigureOut">
              <a:rPr lang="zh-TW" altLang="en-US" smtClean="0"/>
              <a:t>2023/3/21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EB06-7696-470F-821F-615775079F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38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50F4A-2106-4652-AD14-93CBC3EA37AF}" type="datetimeFigureOut">
              <a:rPr lang="zh-TW" altLang="en-US" smtClean="0"/>
              <a:t>2023/3/21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9EB06-7696-470F-821F-615775079F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6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10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390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30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98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019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寬螢幕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宣翰</dc:creator>
  <cp:lastModifiedBy>宣翰</cp:lastModifiedBy>
  <cp:revision>2</cp:revision>
  <dcterms:created xsi:type="dcterms:W3CDTF">2023-03-21T05:56:35Z</dcterms:created>
  <dcterms:modified xsi:type="dcterms:W3CDTF">2023-03-21T05:59:42Z</dcterms:modified>
</cp:coreProperties>
</file>