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6" r:id="rId3"/>
    <p:sldId id="265" r:id="rId4"/>
    <p:sldId id="264" r:id="rId5"/>
    <p:sldId id="267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42CFC-1C52-477E-B1F5-D8EE1548D560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2EC9D-F253-450E-A4AE-8D7C77FCA1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55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7D55-9862-4C1E-9AB8-6ABC367BC35C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56C-F960-4CEE-801E-EDA108949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33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420760" y="2199504"/>
            <a:ext cx="6057404" cy="186368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 dirty="0" smtClean="0"/>
              <a:t>篇名頁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291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507524" y="327454"/>
            <a:ext cx="7939217" cy="5789141"/>
          </a:xfrm>
        </p:spPr>
        <p:txBody>
          <a:bodyPr anchor="t"/>
          <a:lstStyle/>
          <a:p>
            <a:r>
              <a:rPr lang="zh-TW" altLang="en-US" dirty="0" smtClean="0"/>
              <a:t>目錄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557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895600" y="402195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內文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7D55-9862-4C1E-9AB8-6ABC367BC35C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6F56C-F960-4CEE-801E-EDA108949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075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1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C7D55-9862-4C1E-9AB8-6ABC367BC35C}" type="datetimeFigureOut">
              <a:rPr lang="zh-TW" altLang="en-US" smtClean="0"/>
              <a:t>2024/3/18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6F56C-F960-4CEE-801E-EDA108949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66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4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3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2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3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86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5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寬螢幕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宣翰</dc:creator>
  <cp:lastModifiedBy>宣翰</cp:lastModifiedBy>
  <cp:revision>4</cp:revision>
  <dcterms:created xsi:type="dcterms:W3CDTF">2024-03-18T08:55:33Z</dcterms:created>
  <dcterms:modified xsi:type="dcterms:W3CDTF">2024-03-18T09:38:38Z</dcterms:modified>
</cp:coreProperties>
</file>